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1" r:id="rId5"/>
    <p:sldId id="262" r:id="rId6"/>
    <p:sldId id="258" r:id="rId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0" autoAdjust="0"/>
    <p:restoredTop sz="94660"/>
  </p:normalViewPr>
  <p:slideViewPr>
    <p:cSldViewPr snapToGrid="0">
      <p:cViewPr varScale="1">
        <p:scale>
          <a:sx n="66" d="100"/>
          <a:sy n="66" d="100"/>
        </p:scale>
        <p:origin x="82" y="4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441BF7-6755-4167-A6D8-E84304A14AF8}" type="doc">
      <dgm:prSet loTypeId="urn:microsoft.com/office/officeart/2005/8/layout/vList2" loCatId="list" qsTypeId="urn:microsoft.com/office/officeart/2005/8/quickstyle/simple3" qsCatId="simple" csTypeId="urn:microsoft.com/office/officeart/2005/8/colors/accent6_2" csCatId="accent6"/>
      <dgm:spPr/>
      <dgm:t>
        <a:bodyPr/>
        <a:lstStyle/>
        <a:p>
          <a:endParaRPr lang="en-US"/>
        </a:p>
      </dgm:t>
    </dgm:pt>
    <dgm:pt modelId="{35750707-9B9D-4FF2-ACC1-3EBE9D6178C3}">
      <dgm:prSet/>
      <dgm:spPr/>
      <dgm:t>
        <a:bodyPr/>
        <a:lstStyle/>
        <a:p>
          <a:r>
            <a:rPr lang="de-DE" b="1"/>
            <a:t>W 1: WHAT‘S UP, HANDY?</a:t>
          </a:r>
          <a:endParaRPr lang="en-US"/>
        </a:p>
      </dgm:t>
    </dgm:pt>
    <dgm:pt modelId="{0F11CBCE-8A93-43DF-B6A4-C67F339D6467}" type="parTrans" cxnId="{74C2F81C-935C-4DA6-AA4F-B45846763177}">
      <dgm:prSet/>
      <dgm:spPr/>
      <dgm:t>
        <a:bodyPr/>
        <a:lstStyle/>
        <a:p>
          <a:endParaRPr lang="en-US"/>
        </a:p>
      </dgm:t>
    </dgm:pt>
    <dgm:pt modelId="{C28CDCE1-FB80-40BF-BD1F-1DC833FA35B8}" type="sibTrans" cxnId="{74C2F81C-935C-4DA6-AA4F-B45846763177}">
      <dgm:prSet/>
      <dgm:spPr/>
      <dgm:t>
        <a:bodyPr/>
        <a:lstStyle/>
        <a:p>
          <a:endParaRPr lang="en-US"/>
        </a:p>
      </dgm:t>
    </dgm:pt>
    <dgm:pt modelId="{68CD7A6E-3C63-4561-9B9B-C08218526331}">
      <dgm:prSet/>
      <dgm:spPr/>
      <dgm:t>
        <a:bodyPr/>
        <a:lstStyle/>
        <a:p>
          <a:r>
            <a:rPr lang="de-DE" b="1"/>
            <a:t>mit</a:t>
          </a:r>
          <a:r>
            <a:rPr lang="de-DE"/>
            <a:t> </a:t>
          </a:r>
          <a:r>
            <a:rPr lang="en-US" b="1"/>
            <a:t>Nicole Pozzi</a:t>
          </a:r>
          <a:r>
            <a:rPr lang="en-US"/>
            <a:t>, Young Caritas</a:t>
          </a:r>
        </a:p>
      </dgm:t>
    </dgm:pt>
    <dgm:pt modelId="{8451C68E-0C94-4E98-A5A4-6C0F70070856}" type="parTrans" cxnId="{133ADC54-FB68-450F-A862-5EFC0EF5BF2A}">
      <dgm:prSet/>
      <dgm:spPr/>
      <dgm:t>
        <a:bodyPr/>
        <a:lstStyle/>
        <a:p>
          <a:endParaRPr lang="en-US"/>
        </a:p>
      </dgm:t>
    </dgm:pt>
    <dgm:pt modelId="{9A52DC70-5BE9-4EA6-839F-226CBDC0D5EC}" type="sibTrans" cxnId="{133ADC54-FB68-450F-A862-5EFC0EF5BF2A}">
      <dgm:prSet/>
      <dgm:spPr/>
      <dgm:t>
        <a:bodyPr/>
        <a:lstStyle/>
        <a:p>
          <a:endParaRPr lang="en-US"/>
        </a:p>
      </dgm:t>
    </dgm:pt>
    <dgm:pt modelId="{11CC0C05-BF9C-45F6-BA95-6070D8CFF01F}">
      <dgm:prSet/>
      <dgm:spPr/>
      <dgm:t>
        <a:bodyPr/>
        <a:lstStyle/>
        <a:p>
          <a:r>
            <a:rPr lang="de-DE" b="1"/>
            <a:t>W 2: TASTY WASTE</a:t>
          </a:r>
          <a:endParaRPr lang="en-US"/>
        </a:p>
      </dgm:t>
    </dgm:pt>
    <dgm:pt modelId="{561032C9-A0C3-4420-8534-F232FEE3334D}" type="parTrans" cxnId="{EC840F94-9100-42B5-A3A0-515B0323BCE4}">
      <dgm:prSet/>
      <dgm:spPr/>
      <dgm:t>
        <a:bodyPr/>
        <a:lstStyle/>
        <a:p>
          <a:endParaRPr lang="en-US"/>
        </a:p>
      </dgm:t>
    </dgm:pt>
    <dgm:pt modelId="{5A5D8033-48DB-434C-B8B1-D5EE87D68325}" type="sibTrans" cxnId="{EC840F94-9100-42B5-A3A0-515B0323BCE4}">
      <dgm:prSet/>
      <dgm:spPr/>
      <dgm:t>
        <a:bodyPr/>
        <a:lstStyle/>
        <a:p>
          <a:endParaRPr lang="en-US"/>
        </a:p>
      </dgm:t>
    </dgm:pt>
    <dgm:pt modelId="{60D865C1-A906-4DAB-BE5F-3060118F2110}">
      <dgm:prSet/>
      <dgm:spPr/>
      <dgm:t>
        <a:bodyPr/>
        <a:lstStyle/>
        <a:p>
          <a:r>
            <a:rPr lang="de-DE" b="1"/>
            <a:t>mit </a:t>
          </a:r>
          <a:r>
            <a:rPr lang="it-IT" b="1"/>
            <a:t>Silvia Di Panfilo, Young Caritas</a:t>
          </a:r>
          <a:endParaRPr lang="en-US"/>
        </a:p>
      </dgm:t>
    </dgm:pt>
    <dgm:pt modelId="{26077112-2204-481D-BA30-FC38AB0E601B}" type="parTrans" cxnId="{AD542B86-433B-4A12-B7E6-DB55953C46B7}">
      <dgm:prSet/>
      <dgm:spPr/>
      <dgm:t>
        <a:bodyPr/>
        <a:lstStyle/>
        <a:p>
          <a:endParaRPr lang="en-US"/>
        </a:p>
      </dgm:t>
    </dgm:pt>
    <dgm:pt modelId="{2FA394F5-4029-4D68-83B6-F050FB2A5A63}" type="sibTrans" cxnId="{AD542B86-433B-4A12-B7E6-DB55953C46B7}">
      <dgm:prSet/>
      <dgm:spPr/>
      <dgm:t>
        <a:bodyPr/>
        <a:lstStyle/>
        <a:p>
          <a:endParaRPr lang="en-US"/>
        </a:p>
      </dgm:t>
    </dgm:pt>
    <dgm:pt modelId="{978E630B-6218-45A7-A033-B902EC0B6861}">
      <dgm:prSet/>
      <dgm:spPr/>
      <dgm:t>
        <a:bodyPr/>
        <a:lstStyle/>
        <a:p>
          <a:r>
            <a:rPr lang="de-DE" b="1"/>
            <a:t>W 3: SCHULE DER FREIHEIT</a:t>
          </a:r>
          <a:endParaRPr lang="en-US"/>
        </a:p>
      </dgm:t>
    </dgm:pt>
    <dgm:pt modelId="{B9071A32-942F-4923-AC5D-0B8590DB5401}" type="parTrans" cxnId="{0279583B-0AF4-4129-B35C-2EF188F48301}">
      <dgm:prSet/>
      <dgm:spPr/>
      <dgm:t>
        <a:bodyPr/>
        <a:lstStyle/>
        <a:p>
          <a:endParaRPr lang="en-US"/>
        </a:p>
      </dgm:t>
    </dgm:pt>
    <dgm:pt modelId="{BF7154FD-8232-4D7B-804E-194F12EE55AB}" type="sibTrans" cxnId="{0279583B-0AF4-4129-B35C-2EF188F48301}">
      <dgm:prSet/>
      <dgm:spPr/>
      <dgm:t>
        <a:bodyPr/>
        <a:lstStyle/>
        <a:p>
          <a:endParaRPr lang="en-US"/>
        </a:p>
      </dgm:t>
    </dgm:pt>
    <dgm:pt modelId="{6EF88D30-6200-4DF7-AF26-91D588D64C77}">
      <dgm:prSet/>
      <dgm:spPr/>
      <dgm:t>
        <a:bodyPr/>
        <a:lstStyle/>
        <a:p>
          <a:r>
            <a:rPr lang="de-DE" b="1"/>
            <a:t>mit Verena Mittelberger</a:t>
          </a:r>
          <a:r>
            <a:rPr lang="de-DE"/>
            <a:t>, Young Caritas</a:t>
          </a:r>
          <a:endParaRPr lang="en-US"/>
        </a:p>
      </dgm:t>
    </dgm:pt>
    <dgm:pt modelId="{EB16A22D-1501-4997-987B-781323AEA975}" type="parTrans" cxnId="{D35C89F6-AAA6-4636-8CBC-846333D30B04}">
      <dgm:prSet/>
      <dgm:spPr/>
      <dgm:t>
        <a:bodyPr/>
        <a:lstStyle/>
        <a:p>
          <a:endParaRPr lang="en-US"/>
        </a:p>
      </dgm:t>
    </dgm:pt>
    <dgm:pt modelId="{A92A854A-3317-4864-BE79-A3514E365004}" type="sibTrans" cxnId="{D35C89F6-AAA6-4636-8CBC-846333D30B04}">
      <dgm:prSet/>
      <dgm:spPr/>
      <dgm:t>
        <a:bodyPr/>
        <a:lstStyle/>
        <a:p>
          <a:endParaRPr lang="en-US"/>
        </a:p>
      </dgm:t>
    </dgm:pt>
    <dgm:pt modelId="{6A058D85-4F9B-4CCD-BDB7-02BC1CBC09FD}">
      <dgm:prSet/>
      <dgm:spPr/>
      <dgm:t>
        <a:bodyPr/>
        <a:lstStyle/>
        <a:p>
          <a:r>
            <a:rPr lang="de-DE" b="1"/>
            <a:t>W 4: ICH UND DIE ANDEREN</a:t>
          </a:r>
          <a:endParaRPr lang="en-US"/>
        </a:p>
      </dgm:t>
    </dgm:pt>
    <dgm:pt modelId="{F00700AE-5162-4431-A1DE-B6D2EB84FE1A}" type="parTrans" cxnId="{5BB0AF54-B43B-474D-BE1D-FB5D1F9BEDAE}">
      <dgm:prSet/>
      <dgm:spPr/>
      <dgm:t>
        <a:bodyPr/>
        <a:lstStyle/>
        <a:p>
          <a:endParaRPr lang="en-US"/>
        </a:p>
      </dgm:t>
    </dgm:pt>
    <dgm:pt modelId="{7A52F39D-999E-49C7-833D-4FC6F260C3CA}" type="sibTrans" cxnId="{5BB0AF54-B43B-474D-BE1D-FB5D1F9BEDAE}">
      <dgm:prSet/>
      <dgm:spPr/>
      <dgm:t>
        <a:bodyPr/>
        <a:lstStyle/>
        <a:p>
          <a:endParaRPr lang="en-US"/>
        </a:p>
      </dgm:t>
    </dgm:pt>
    <dgm:pt modelId="{23E0B239-F1B0-417F-B224-72F6A8E92B84}">
      <dgm:prSet/>
      <dgm:spPr/>
      <dgm:t>
        <a:bodyPr/>
        <a:lstStyle/>
        <a:p>
          <a:r>
            <a:rPr lang="de-DE" b="1"/>
            <a:t>mit </a:t>
          </a:r>
          <a:r>
            <a:rPr lang="it-IT" b="1"/>
            <a:t>Alessandro Pedrotti</a:t>
          </a:r>
          <a:r>
            <a:rPr lang="it-IT"/>
            <a:t>, Caritas Odòs</a:t>
          </a:r>
          <a:endParaRPr lang="en-US"/>
        </a:p>
      </dgm:t>
    </dgm:pt>
    <dgm:pt modelId="{1AB1FF06-5AA4-47DD-83F4-70DC3EBD475E}" type="parTrans" cxnId="{F4F2EC8C-C19D-4EC9-B58A-33C846DAAF5A}">
      <dgm:prSet/>
      <dgm:spPr/>
      <dgm:t>
        <a:bodyPr/>
        <a:lstStyle/>
        <a:p>
          <a:endParaRPr lang="en-US"/>
        </a:p>
      </dgm:t>
    </dgm:pt>
    <dgm:pt modelId="{FAD9A413-33F3-4E05-8876-14C588F2943E}" type="sibTrans" cxnId="{F4F2EC8C-C19D-4EC9-B58A-33C846DAAF5A}">
      <dgm:prSet/>
      <dgm:spPr/>
      <dgm:t>
        <a:bodyPr/>
        <a:lstStyle/>
        <a:p>
          <a:endParaRPr lang="en-US"/>
        </a:p>
      </dgm:t>
    </dgm:pt>
    <dgm:pt modelId="{32C01B5B-A4D6-48E6-95C0-32C3D499551D}">
      <dgm:prSet/>
      <dgm:spPr/>
      <dgm:t>
        <a:bodyPr/>
        <a:lstStyle/>
        <a:p>
          <a:r>
            <a:rPr lang="de-DE" b="1"/>
            <a:t>W 5: GEWALT UND WIR</a:t>
          </a:r>
          <a:endParaRPr lang="en-US"/>
        </a:p>
      </dgm:t>
    </dgm:pt>
    <dgm:pt modelId="{EBCF39D6-ADCC-4C4A-8A9F-C859F27B83AB}" type="parTrans" cxnId="{5E299BF2-57A8-4B6A-A06C-C44E3B47F714}">
      <dgm:prSet/>
      <dgm:spPr/>
      <dgm:t>
        <a:bodyPr/>
        <a:lstStyle/>
        <a:p>
          <a:endParaRPr lang="en-US"/>
        </a:p>
      </dgm:t>
    </dgm:pt>
    <dgm:pt modelId="{BC07BAEB-CB53-41D5-9D8D-D2DB25D1DE38}" type="sibTrans" cxnId="{5E299BF2-57A8-4B6A-A06C-C44E3B47F714}">
      <dgm:prSet/>
      <dgm:spPr/>
      <dgm:t>
        <a:bodyPr/>
        <a:lstStyle/>
        <a:p>
          <a:endParaRPr lang="en-US"/>
        </a:p>
      </dgm:t>
    </dgm:pt>
    <dgm:pt modelId="{0104EDC0-2DB0-400C-8D00-32EBE8B3C1DA}">
      <dgm:prSet/>
      <dgm:spPr/>
      <dgm:t>
        <a:bodyPr/>
        <a:lstStyle/>
        <a:p>
          <a:r>
            <a:rPr lang="de-DE" b="1"/>
            <a:t>mit Michael Benetti</a:t>
          </a:r>
          <a:r>
            <a:rPr lang="de-DE"/>
            <a:t>, Caritas Männerberatung</a:t>
          </a:r>
          <a:endParaRPr lang="en-US"/>
        </a:p>
      </dgm:t>
    </dgm:pt>
    <dgm:pt modelId="{80066770-5CAC-4328-B414-9078B976BB4B}" type="parTrans" cxnId="{51D79EDC-98A1-45AB-AEC5-40FB5EBFB8DB}">
      <dgm:prSet/>
      <dgm:spPr/>
      <dgm:t>
        <a:bodyPr/>
        <a:lstStyle/>
        <a:p>
          <a:endParaRPr lang="en-US"/>
        </a:p>
      </dgm:t>
    </dgm:pt>
    <dgm:pt modelId="{F873690E-7064-4D5B-860A-59487AA06555}" type="sibTrans" cxnId="{51D79EDC-98A1-45AB-AEC5-40FB5EBFB8DB}">
      <dgm:prSet/>
      <dgm:spPr/>
      <dgm:t>
        <a:bodyPr/>
        <a:lstStyle/>
        <a:p>
          <a:endParaRPr lang="en-US"/>
        </a:p>
      </dgm:t>
    </dgm:pt>
    <dgm:pt modelId="{6BFA437B-A8D0-4624-8F0C-3556AFDC4DC2}" type="pres">
      <dgm:prSet presAssocID="{9D441BF7-6755-4167-A6D8-E84304A14AF8}" presName="linear" presStyleCnt="0">
        <dgm:presLayoutVars>
          <dgm:animLvl val="lvl"/>
          <dgm:resizeHandles val="exact"/>
        </dgm:presLayoutVars>
      </dgm:prSet>
      <dgm:spPr/>
    </dgm:pt>
    <dgm:pt modelId="{B7D01A62-47BC-4D4F-B646-0FC67081BA85}" type="pres">
      <dgm:prSet presAssocID="{35750707-9B9D-4FF2-ACC1-3EBE9D6178C3}" presName="parentText" presStyleLbl="node1" presStyleIdx="0" presStyleCnt="10">
        <dgm:presLayoutVars>
          <dgm:chMax val="0"/>
          <dgm:bulletEnabled val="1"/>
        </dgm:presLayoutVars>
      </dgm:prSet>
      <dgm:spPr/>
    </dgm:pt>
    <dgm:pt modelId="{BA099A33-C812-43CE-84CF-8867F302D512}" type="pres">
      <dgm:prSet presAssocID="{C28CDCE1-FB80-40BF-BD1F-1DC833FA35B8}" presName="spacer" presStyleCnt="0"/>
      <dgm:spPr/>
    </dgm:pt>
    <dgm:pt modelId="{38591D47-FE73-4310-979C-3637E9A116A5}" type="pres">
      <dgm:prSet presAssocID="{68CD7A6E-3C63-4561-9B9B-C08218526331}" presName="parentText" presStyleLbl="node1" presStyleIdx="1" presStyleCnt="10">
        <dgm:presLayoutVars>
          <dgm:chMax val="0"/>
          <dgm:bulletEnabled val="1"/>
        </dgm:presLayoutVars>
      </dgm:prSet>
      <dgm:spPr/>
    </dgm:pt>
    <dgm:pt modelId="{9AF31CF8-BC17-4964-8ED3-055C17E3DC6F}" type="pres">
      <dgm:prSet presAssocID="{9A52DC70-5BE9-4EA6-839F-226CBDC0D5EC}" presName="spacer" presStyleCnt="0"/>
      <dgm:spPr/>
    </dgm:pt>
    <dgm:pt modelId="{95404215-C609-46B0-8C13-09C2836CFC2B}" type="pres">
      <dgm:prSet presAssocID="{11CC0C05-BF9C-45F6-BA95-6070D8CFF01F}" presName="parentText" presStyleLbl="node1" presStyleIdx="2" presStyleCnt="10">
        <dgm:presLayoutVars>
          <dgm:chMax val="0"/>
          <dgm:bulletEnabled val="1"/>
        </dgm:presLayoutVars>
      </dgm:prSet>
      <dgm:spPr/>
    </dgm:pt>
    <dgm:pt modelId="{2B0E2C86-F8D5-494F-8CEA-86A9EBAD6046}" type="pres">
      <dgm:prSet presAssocID="{5A5D8033-48DB-434C-B8B1-D5EE87D68325}" presName="spacer" presStyleCnt="0"/>
      <dgm:spPr/>
    </dgm:pt>
    <dgm:pt modelId="{DF336243-C3A1-4CD9-AE9A-DEC7B5C9A997}" type="pres">
      <dgm:prSet presAssocID="{60D865C1-A906-4DAB-BE5F-3060118F2110}" presName="parentText" presStyleLbl="node1" presStyleIdx="3" presStyleCnt="10">
        <dgm:presLayoutVars>
          <dgm:chMax val="0"/>
          <dgm:bulletEnabled val="1"/>
        </dgm:presLayoutVars>
      </dgm:prSet>
      <dgm:spPr/>
    </dgm:pt>
    <dgm:pt modelId="{98C071AC-2236-421F-80A5-8AC17BBC5248}" type="pres">
      <dgm:prSet presAssocID="{2FA394F5-4029-4D68-83B6-F050FB2A5A63}" presName="spacer" presStyleCnt="0"/>
      <dgm:spPr/>
    </dgm:pt>
    <dgm:pt modelId="{5898B1DD-C762-415C-9C4E-0FF8D36D3390}" type="pres">
      <dgm:prSet presAssocID="{978E630B-6218-45A7-A033-B902EC0B6861}" presName="parentText" presStyleLbl="node1" presStyleIdx="4" presStyleCnt="10">
        <dgm:presLayoutVars>
          <dgm:chMax val="0"/>
          <dgm:bulletEnabled val="1"/>
        </dgm:presLayoutVars>
      </dgm:prSet>
      <dgm:spPr/>
    </dgm:pt>
    <dgm:pt modelId="{22CC32EC-D2F4-4000-B974-9D38F684776C}" type="pres">
      <dgm:prSet presAssocID="{BF7154FD-8232-4D7B-804E-194F12EE55AB}" presName="spacer" presStyleCnt="0"/>
      <dgm:spPr/>
    </dgm:pt>
    <dgm:pt modelId="{2AC52178-2388-476D-902A-B6082B9BDEB7}" type="pres">
      <dgm:prSet presAssocID="{6EF88D30-6200-4DF7-AF26-91D588D64C77}" presName="parentText" presStyleLbl="node1" presStyleIdx="5" presStyleCnt="10">
        <dgm:presLayoutVars>
          <dgm:chMax val="0"/>
          <dgm:bulletEnabled val="1"/>
        </dgm:presLayoutVars>
      </dgm:prSet>
      <dgm:spPr/>
    </dgm:pt>
    <dgm:pt modelId="{26ACC84D-4F48-49D7-9A45-0FC943887471}" type="pres">
      <dgm:prSet presAssocID="{A92A854A-3317-4864-BE79-A3514E365004}" presName="spacer" presStyleCnt="0"/>
      <dgm:spPr/>
    </dgm:pt>
    <dgm:pt modelId="{50E21AC1-098F-4FC7-8D1F-9B575B59AC20}" type="pres">
      <dgm:prSet presAssocID="{6A058D85-4F9B-4CCD-BDB7-02BC1CBC09FD}" presName="parentText" presStyleLbl="node1" presStyleIdx="6" presStyleCnt="10">
        <dgm:presLayoutVars>
          <dgm:chMax val="0"/>
          <dgm:bulletEnabled val="1"/>
        </dgm:presLayoutVars>
      </dgm:prSet>
      <dgm:spPr/>
    </dgm:pt>
    <dgm:pt modelId="{4EEFDA68-48CC-4F3F-AB08-10A7EB5F4F03}" type="pres">
      <dgm:prSet presAssocID="{7A52F39D-999E-49C7-833D-4FC6F260C3CA}" presName="spacer" presStyleCnt="0"/>
      <dgm:spPr/>
    </dgm:pt>
    <dgm:pt modelId="{A2C7FB94-376C-44E4-80ED-02A16073BC35}" type="pres">
      <dgm:prSet presAssocID="{23E0B239-F1B0-417F-B224-72F6A8E92B84}" presName="parentText" presStyleLbl="node1" presStyleIdx="7" presStyleCnt="10">
        <dgm:presLayoutVars>
          <dgm:chMax val="0"/>
          <dgm:bulletEnabled val="1"/>
        </dgm:presLayoutVars>
      </dgm:prSet>
      <dgm:spPr/>
    </dgm:pt>
    <dgm:pt modelId="{8980C6E2-2C9A-4CC3-BB70-89B6881D17FF}" type="pres">
      <dgm:prSet presAssocID="{FAD9A413-33F3-4E05-8876-14C588F2943E}" presName="spacer" presStyleCnt="0"/>
      <dgm:spPr/>
    </dgm:pt>
    <dgm:pt modelId="{81189FF6-6A37-463B-85FA-3D24831D91B1}" type="pres">
      <dgm:prSet presAssocID="{32C01B5B-A4D6-48E6-95C0-32C3D499551D}" presName="parentText" presStyleLbl="node1" presStyleIdx="8" presStyleCnt="10">
        <dgm:presLayoutVars>
          <dgm:chMax val="0"/>
          <dgm:bulletEnabled val="1"/>
        </dgm:presLayoutVars>
      </dgm:prSet>
      <dgm:spPr/>
    </dgm:pt>
    <dgm:pt modelId="{061C3431-FD47-4A26-8D9F-5DB829D8F2CF}" type="pres">
      <dgm:prSet presAssocID="{BC07BAEB-CB53-41D5-9D8D-D2DB25D1DE38}" presName="spacer" presStyleCnt="0"/>
      <dgm:spPr/>
    </dgm:pt>
    <dgm:pt modelId="{DE502277-B6A2-4CD8-86D5-D877A68FA997}" type="pres">
      <dgm:prSet presAssocID="{0104EDC0-2DB0-400C-8D00-32EBE8B3C1DA}" presName="parentText" presStyleLbl="node1" presStyleIdx="9" presStyleCnt="10">
        <dgm:presLayoutVars>
          <dgm:chMax val="0"/>
          <dgm:bulletEnabled val="1"/>
        </dgm:presLayoutVars>
      </dgm:prSet>
      <dgm:spPr/>
    </dgm:pt>
  </dgm:ptLst>
  <dgm:cxnLst>
    <dgm:cxn modelId="{AD542B86-433B-4A12-B7E6-DB55953C46B7}" srcId="{9D441BF7-6755-4167-A6D8-E84304A14AF8}" destId="{60D865C1-A906-4DAB-BE5F-3060118F2110}" srcOrd="3" destOrd="0" parTransId="{26077112-2204-481D-BA30-FC38AB0E601B}" sibTransId="{2FA394F5-4029-4D68-83B6-F050FB2A5A63}"/>
    <dgm:cxn modelId="{37D0DFF6-2CC3-4A41-9ACF-0B2459A74DA2}" type="presOf" srcId="{6A058D85-4F9B-4CCD-BDB7-02BC1CBC09FD}" destId="{50E21AC1-098F-4FC7-8D1F-9B575B59AC20}" srcOrd="0" destOrd="0" presId="urn:microsoft.com/office/officeart/2005/8/layout/vList2"/>
    <dgm:cxn modelId="{D3B7EA82-3626-457E-B24D-D52A927F7F34}" type="presOf" srcId="{60D865C1-A906-4DAB-BE5F-3060118F2110}" destId="{DF336243-C3A1-4CD9-AE9A-DEC7B5C9A997}" srcOrd="0" destOrd="0" presId="urn:microsoft.com/office/officeart/2005/8/layout/vList2"/>
    <dgm:cxn modelId="{5BB0AF54-B43B-474D-BE1D-FB5D1F9BEDAE}" srcId="{9D441BF7-6755-4167-A6D8-E84304A14AF8}" destId="{6A058D85-4F9B-4CCD-BDB7-02BC1CBC09FD}" srcOrd="6" destOrd="0" parTransId="{F00700AE-5162-4431-A1DE-B6D2EB84FE1A}" sibTransId="{7A52F39D-999E-49C7-833D-4FC6F260C3CA}"/>
    <dgm:cxn modelId="{69F01CB7-8DC8-4D61-8BC3-30F7129A4CF9}" type="presOf" srcId="{0104EDC0-2DB0-400C-8D00-32EBE8B3C1DA}" destId="{DE502277-B6A2-4CD8-86D5-D877A68FA997}" srcOrd="0" destOrd="0" presId="urn:microsoft.com/office/officeart/2005/8/layout/vList2"/>
    <dgm:cxn modelId="{F4F2EC8C-C19D-4EC9-B58A-33C846DAAF5A}" srcId="{9D441BF7-6755-4167-A6D8-E84304A14AF8}" destId="{23E0B239-F1B0-417F-B224-72F6A8E92B84}" srcOrd="7" destOrd="0" parTransId="{1AB1FF06-5AA4-47DD-83F4-70DC3EBD475E}" sibTransId="{FAD9A413-33F3-4E05-8876-14C588F2943E}"/>
    <dgm:cxn modelId="{CD8C7EEE-B32D-4FD4-A92D-ABCC891F0599}" type="presOf" srcId="{23E0B239-F1B0-417F-B224-72F6A8E92B84}" destId="{A2C7FB94-376C-44E4-80ED-02A16073BC35}" srcOrd="0" destOrd="0" presId="urn:microsoft.com/office/officeart/2005/8/layout/vList2"/>
    <dgm:cxn modelId="{13440FE5-8FA7-4A7F-A658-B66B86135D24}" type="presOf" srcId="{32C01B5B-A4D6-48E6-95C0-32C3D499551D}" destId="{81189FF6-6A37-463B-85FA-3D24831D91B1}" srcOrd="0" destOrd="0" presId="urn:microsoft.com/office/officeart/2005/8/layout/vList2"/>
    <dgm:cxn modelId="{74C2F81C-935C-4DA6-AA4F-B45846763177}" srcId="{9D441BF7-6755-4167-A6D8-E84304A14AF8}" destId="{35750707-9B9D-4FF2-ACC1-3EBE9D6178C3}" srcOrd="0" destOrd="0" parTransId="{0F11CBCE-8A93-43DF-B6A4-C67F339D6467}" sibTransId="{C28CDCE1-FB80-40BF-BD1F-1DC833FA35B8}"/>
    <dgm:cxn modelId="{133ADC54-FB68-450F-A862-5EFC0EF5BF2A}" srcId="{9D441BF7-6755-4167-A6D8-E84304A14AF8}" destId="{68CD7A6E-3C63-4561-9B9B-C08218526331}" srcOrd="1" destOrd="0" parTransId="{8451C68E-0C94-4E98-A5A4-6C0F70070856}" sibTransId="{9A52DC70-5BE9-4EA6-839F-226CBDC0D5EC}"/>
    <dgm:cxn modelId="{0279583B-0AF4-4129-B35C-2EF188F48301}" srcId="{9D441BF7-6755-4167-A6D8-E84304A14AF8}" destId="{978E630B-6218-45A7-A033-B902EC0B6861}" srcOrd="4" destOrd="0" parTransId="{B9071A32-942F-4923-AC5D-0B8590DB5401}" sibTransId="{BF7154FD-8232-4D7B-804E-194F12EE55AB}"/>
    <dgm:cxn modelId="{07AA0531-72CA-47BD-B210-662715898717}" type="presOf" srcId="{9D441BF7-6755-4167-A6D8-E84304A14AF8}" destId="{6BFA437B-A8D0-4624-8F0C-3556AFDC4DC2}" srcOrd="0" destOrd="0" presId="urn:microsoft.com/office/officeart/2005/8/layout/vList2"/>
    <dgm:cxn modelId="{6C81B486-086B-4D10-BFE3-383474F06BA8}" type="presOf" srcId="{35750707-9B9D-4FF2-ACC1-3EBE9D6178C3}" destId="{B7D01A62-47BC-4D4F-B646-0FC67081BA85}" srcOrd="0" destOrd="0" presId="urn:microsoft.com/office/officeart/2005/8/layout/vList2"/>
    <dgm:cxn modelId="{38DCD0A4-88A2-4FC5-AC63-3A8795E152D3}" type="presOf" srcId="{6EF88D30-6200-4DF7-AF26-91D588D64C77}" destId="{2AC52178-2388-476D-902A-B6082B9BDEB7}" srcOrd="0" destOrd="0" presId="urn:microsoft.com/office/officeart/2005/8/layout/vList2"/>
    <dgm:cxn modelId="{D35C89F6-AAA6-4636-8CBC-846333D30B04}" srcId="{9D441BF7-6755-4167-A6D8-E84304A14AF8}" destId="{6EF88D30-6200-4DF7-AF26-91D588D64C77}" srcOrd="5" destOrd="0" parTransId="{EB16A22D-1501-4997-987B-781323AEA975}" sibTransId="{A92A854A-3317-4864-BE79-A3514E365004}"/>
    <dgm:cxn modelId="{51D79EDC-98A1-45AB-AEC5-40FB5EBFB8DB}" srcId="{9D441BF7-6755-4167-A6D8-E84304A14AF8}" destId="{0104EDC0-2DB0-400C-8D00-32EBE8B3C1DA}" srcOrd="9" destOrd="0" parTransId="{80066770-5CAC-4328-B414-9078B976BB4B}" sibTransId="{F873690E-7064-4D5B-860A-59487AA06555}"/>
    <dgm:cxn modelId="{1E468285-1F86-4099-A2A4-1C6D98968044}" type="presOf" srcId="{978E630B-6218-45A7-A033-B902EC0B6861}" destId="{5898B1DD-C762-415C-9C4E-0FF8D36D3390}" srcOrd="0" destOrd="0" presId="urn:microsoft.com/office/officeart/2005/8/layout/vList2"/>
    <dgm:cxn modelId="{463AED41-FDC8-4403-9882-0719548D3D36}" type="presOf" srcId="{11CC0C05-BF9C-45F6-BA95-6070D8CFF01F}" destId="{95404215-C609-46B0-8C13-09C2836CFC2B}" srcOrd="0" destOrd="0" presId="urn:microsoft.com/office/officeart/2005/8/layout/vList2"/>
    <dgm:cxn modelId="{EC840F94-9100-42B5-A3A0-515B0323BCE4}" srcId="{9D441BF7-6755-4167-A6D8-E84304A14AF8}" destId="{11CC0C05-BF9C-45F6-BA95-6070D8CFF01F}" srcOrd="2" destOrd="0" parTransId="{561032C9-A0C3-4420-8534-F232FEE3334D}" sibTransId="{5A5D8033-48DB-434C-B8B1-D5EE87D68325}"/>
    <dgm:cxn modelId="{2508C9FC-1455-4D1A-A1F1-AC2B9579059D}" type="presOf" srcId="{68CD7A6E-3C63-4561-9B9B-C08218526331}" destId="{38591D47-FE73-4310-979C-3637E9A116A5}" srcOrd="0" destOrd="0" presId="urn:microsoft.com/office/officeart/2005/8/layout/vList2"/>
    <dgm:cxn modelId="{5E299BF2-57A8-4B6A-A06C-C44E3B47F714}" srcId="{9D441BF7-6755-4167-A6D8-E84304A14AF8}" destId="{32C01B5B-A4D6-48E6-95C0-32C3D499551D}" srcOrd="8" destOrd="0" parTransId="{EBCF39D6-ADCC-4C4A-8A9F-C859F27B83AB}" sibTransId="{BC07BAEB-CB53-41D5-9D8D-D2DB25D1DE38}"/>
    <dgm:cxn modelId="{1E696294-A620-4D80-80DF-DE22E07C2BA1}" type="presParOf" srcId="{6BFA437B-A8D0-4624-8F0C-3556AFDC4DC2}" destId="{B7D01A62-47BC-4D4F-B646-0FC67081BA85}" srcOrd="0" destOrd="0" presId="urn:microsoft.com/office/officeart/2005/8/layout/vList2"/>
    <dgm:cxn modelId="{0F31344A-EBD9-4806-892C-2AC2B11FE340}" type="presParOf" srcId="{6BFA437B-A8D0-4624-8F0C-3556AFDC4DC2}" destId="{BA099A33-C812-43CE-84CF-8867F302D512}" srcOrd="1" destOrd="0" presId="urn:microsoft.com/office/officeart/2005/8/layout/vList2"/>
    <dgm:cxn modelId="{67510D37-4C79-4B8A-A9F1-8193D41450D4}" type="presParOf" srcId="{6BFA437B-A8D0-4624-8F0C-3556AFDC4DC2}" destId="{38591D47-FE73-4310-979C-3637E9A116A5}" srcOrd="2" destOrd="0" presId="urn:microsoft.com/office/officeart/2005/8/layout/vList2"/>
    <dgm:cxn modelId="{B92E5357-C6C5-4388-8741-B76B4FAC30FB}" type="presParOf" srcId="{6BFA437B-A8D0-4624-8F0C-3556AFDC4DC2}" destId="{9AF31CF8-BC17-4964-8ED3-055C17E3DC6F}" srcOrd="3" destOrd="0" presId="urn:microsoft.com/office/officeart/2005/8/layout/vList2"/>
    <dgm:cxn modelId="{C30B95E5-46DA-47CB-B93C-6CCB5C6E613A}" type="presParOf" srcId="{6BFA437B-A8D0-4624-8F0C-3556AFDC4DC2}" destId="{95404215-C609-46B0-8C13-09C2836CFC2B}" srcOrd="4" destOrd="0" presId="urn:microsoft.com/office/officeart/2005/8/layout/vList2"/>
    <dgm:cxn modelId="{A1CA7316-A65E-4AF9-91AE-56D342E9E421}" type="presParOf" srcId="{6BFA437B-A8D0-4624-8F0C-3556AFDC4DC2}" destId="{2B0E2C86-F8D5-494F-8CEA-86A9EBAD6046}" srcOrd="5" destOrd="0" presId="urn:microsoft.com/office/officeart/2005/8/layout/vList2"/>
    <dgm:cxn modelId="{C698BC72-E533-4384-9F83-2DE8054C6515}" type="presParOf" srcId="{6BFA437B-A8D0-4624-8F0C-3556AFDC4DC2}" destId="{DF336243-C3A1-4CD9-AE9A-DEC7B5C9A997}" srcOrd="6" destOrd="0" presId="urn:microsoft.com/office/officeart/2005/8/layout/vList2"/>
    <dgm:cxn modelId="{FF27E92D-2E2A-45F8-9FC0-4E893CF6FA94}" type="presParOf" srcId="{6BFA437B-A8D0-4624-8F0C-3556AFDC4DC2}" destId="{98C071AC-2236-421F-80A5-8AC17BBC5248}" srcOrd="7" destOrd="0" presId="urn:microsoft.com/office/officeart/2005/8/layout/vList2"/>
    <dgm:cxn modelId="{3DED6CAD-1B3F-4D59-B33A-CE638381697A}" type="presParOf" srcId="{6BFA437B-A8D0-4624-8F0C-3556AFDC4DC2}" destId="{5898B1DD-C762-415C-9C4E-0FF8D36D3390}" srcOrd="8" destOrd="0" presId="urn:microsoft.com/office/officeart/2005/8/layout/vList2"/>
    <dgm:cxn modelId="{142EFA6C-3351-4D18-86D3-D52304D5BAAD}" type="presParOf" srcId="{6BFA437B-A8D0-4624-8F0C-3556AFDC4DC2}" destId="{22CC32EC-D2F4-4000-B974-9D38F684776C}" srcOrd="9" destOrd="0" presId="urn:microsoft.com/office/officeart/2005/8/layout/vList2"/>
    <dgm:cxn modelId="{19AAADD3-3BD2-4A6D-9297-3FFE77DED32A}" type="presParOf" srcId="{6BFA437B-A8D0-4624-8F0C-3556AFDC4DC2}" destId="{2AC52178-2388-476D-902A-B6082B9BDEB7}" srcOrd="10" destOrd="0" presId="urn:microsoft.com/office/officeart/2005/8/layout/vList2"/>
    <dgm:cxn modelId="{64BCBE2A-D74E-493D-96D1-84487FD21459}" type="presParOf" srcId="{6BFA437B-A8D0-4624-8F0C-3556AFDC4DC2}" destId="{26ACC84D-4F48-49D7-9A45-0FC943887471}" srcOrd="11" destOrd="0" presId="urn:microsoft.com/office/officeart/2005/8/layout/vList2"/>
    <dgm:cxn modelId="{331ED8E8-1BD1-419C-ABF5-216C77B324E6}" type="presParOf" srcId="{6BFA437B-A8D0-4624-8F0C-3556AFDC4DC2}" destId="{50E21AC1-098F-4FC7-8D1F-9B575B59AC20}" srcOrd="12" destOrd="0" presId="urn:microsoft.com/office/officeart/2005/8/layout/vList2"/>
    <dgm:cxn modelId="{5C097008-D614-46EC-A7DF-2637300106CF}" type="presParOf" srcId="{6BFA437B-A8D0-4624-8F0C-3556AFDC4DC2}" destId="{4EEFDA68-48CC-4F3F-AB08-10A7EB5F4F03}" srcOrd="13" destOrd="0" presId="urn:microsoft.com/office/officeart/2005/8/layout/vList2"/>
    <dgm:cxn modelId="{6A92E0F1-1D68-4B35-9C6D-BB4251191088}" type="presParOf" srcId="{6BFA437B-A8D0-4624-8F0C-3556AFDC4DC2}" destId="{A2C7FB94-376C-44E4-80ED-02A16073BC35}" srcOrd="14" destOrd="0" presId="urn:microsoft.com/office/officeart/2005/8/layout/vList2"/>
    <dgm:cxn modelId="{CF62C48B-F72D-4D33-A392-4DF326DA9921}" type="presParOf" srcId="{6BFA437B-A8D0-4624-8F0C-3556AFDC4DC2}" destId="{8980C6E2-2C9A-4CC3-BB70-89B6881D17FF}" srcOrd="15" destOrd="0" presId="urn:microsoft.com/office/officeart/2005/8/layout/vList2"/>
    <dgm:cxn modelId="{4EA9813D-5846-4A8C-AD50-628AFA9FAFBF}" type="presParOf" srcId="{6BFA437B-A8D0-4624-8F0C-3556AFDC4DC2}" destId="{81189FF6-6A37-463B-85FA-3D24831D91B1}" srcOrd="16" destOrd="0" presId="urn:microsoft.com/office/officeart/2005/8/layout/vList2"/>
    <dgm:cxn modelId="{2568E2D6-1AC6-418D-9F2D-E9CB87CAD4C9}" type="presParOf" srcId="{6BFA437B-A8D0-4624-8F0C-3556AFDC4DC2}" destId="{061C3431-FD47-4A26-8D9F-5DB829D8F2CF}" srcOrd="17" destOrd="0" presId="urn:microsoft.com/office/officeart/2005/8/layout/vList2"/>
    <dgm:cxn modelId="{86A22A10-2A15-4D6B-BB1D-E0179F431354}" type="presParOf" srcId="{6BFA437B-A8D0-4624-8F0C-3556AFDC4DC2}" destId="{DE502277-B6A2-4CD8-86D5-D877A68FA997}" srcOrd="1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D01A62-47BC-4D4F-B646-0FC67081BA85}">
      <dsp:nvSpPr>
        <dsp:cNvPr id="0" name=""/>
        <dsp:cNvSpPr/>
      </dsp:nvSpPr>
      <dsp:spPr>
        <a:xfrm>
          <a:off x="0" y="128362"/>
          <a:ext cx="6269037" cy="47970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1" kern="1200"/>
            <a:t>W 1: WHAT‘S UP, HANDY?</a:t>
          </a:r>
          <a:endParaRPr lang="en-US" sz="2000" kern="1200"/>
        </a:p>
      </dsp:txBody>
      <dsp:txXfrm>
        <a:off x="23417" y="151779"/>
        <a:ext cx="6222203" cy="432866"/>
      </dsp:txXfrm>
    </dsp:sp>
    <dsp:sp modelId="{38591D47-FE73-4310-979C-3637E9A116A5}">
      <dsp:nvSpPr>
        <dsp:cNvPr id="0" name=""/>
        <dsp:cNvSpPr/>
      </dsp:nvSpPr>
      <dsp:spPr>
        <a:xfrm>
          <a:off x="0" y="665662"/>
          <a:ext cx="6269037" cy="47970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1" kern="1200"/>
            <a:t>mit</a:t>
          </a:r>
          <a:r>
            <a:rPr lang="de-DE" sz="2000" kern="1200"/>
            <a:t> </a:t>
          </a:r>
          <a:r>
            <a:rPr lang="en-US" sz="2000" b="1" kern="1200"/>
            <a:t>Nicole Pozzi</a:t>
          </a:r>
          <a:r>
            <a:rPr lang="en-US" sz="2000" kern="1200"/>
            <a:t>, Young Caritas</a:t>
          </a:r>
        </a:p>
      </dsp:txBody>
      <dsp:txXfrm>
        <a:off x="23417" y="689079"/>
        <a:ext cx="6222203" cy="432866"/>
      </dsp:txXfrm>
    </dsp:sp>
    <dsp:sp modelId="{95404215-C609-46B0-8C13-09C2836CFC2B}">
      <dsp:nvSpPr>
        <dsp:cNvPr id="0" name=""/>
        <dsp:cNvSpPr/>
      </dsp:nvSpPr>
      <dsp:spPr>
        <a:xfrm>
          <a:off x="0" y="1202962"/>
          <a:ext cx="6269037" cy="47970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1" kern="1200"/>
            <a:t>W 2: TASTY WASTE</a:t>
          </a:r>
          <a:endParaRPr lang="en-US" sz="2000" kern="1200"/>
        </a:p>
      </dsp:txBody>
      <dsp:txXfrm>
        <a:off x="23417" y="1226379"/>
        <a:ext cx="6222203" cy="432866"/>
      </dsp:txXfrm>
    </dsp:sp>
    <dsp:sp modelId="{DF336243-C3A1-4CD9-AE9A-DEC7B5C9A997}">
      <dsp:nvSpPr>
        <dsp:cNvPr id="0" name=""/>
        <dsp:cNvSpPr/>
      </dsp:nvSpPr>
      <dsp:spPr>
        <a:xfrm>
          <a:off x="0" y="1740262"/>
          <a:ext cx="6269037" cy="47970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1" kern="1200"/>
            <a:t>mit </a:t>
          </a:r>
          <a:r>
            <a:rPr lang="it-IT" sz="2000" b="1" kern="1200"/>
            <a:t>Silvia Di Panfilo, Young Caritas</a:t>
          </a:r>
          <a:endParaRPr lang="en-US" sz="2000" kern="1200"/>
        </a:p>
      </dsp:txBody>
      <dsp:txXfrm>
        <a:off x="23417" y="1763679"/>
        <a:ext cx="6222203" cy="432866"/>
      </dsp:txXfrm>
    </dsp:sp>
    <dsp:sp modelId="{5898B1DD-C762-415C-9C4E-0FF8D36D3390}">
      <dsp:nvSpPr>
        <dsp:cNvPr id="0" name=""/>
        <dsp:cNvSpPr/>
      </dsp:nvSpPr>
      <dsp:spPr>
        <a:xfrm>
          <a:off x="0" y="2277562"/>
          <a:ext cx="6269037" cy="47970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1" kern="1200"/>
            <a:t>W 3: SCHULE DER FREIHEIT</a:t>
          </a:r>
          <a:endParaRPr lang="en-US" sz="2000" kern="1200"/>
        </a:p>
      </dsp:txBody>
      <dsp:txXfrm>
        <a:off x="23417" y="2300979"/>
        <a:ext cx="6222203" cy="432866"/>
      </dsp:txXfrm>
    </dsp:sp>
    <dsp:sp modelId="{2AC52178-2388-476D-902A-B6082B9BDEB7}">
      <dsp:nvSpPr>
        <dsp:cNvPr id="0" name=""/>
        <dsp:cNvSpPr/>
      </dsp:nvSpPr>
      <dsp:spPr>
        <a:xfrm>
          <a:off x="0" y="2814862"/>
          <a:ext cx="6269037" cy="47970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1" kern="1200"/>
            <a:t>mit Verena Mittelberger</a:t>
          </a:r>
          <a:r>
            <a:rPr lang="de-DE" sz="2000" kern="1200"/>
            <a:t>, Young Caritas</a:t>
          </a:r>
          <a:endParaRPr lang="en-US" sz="2000" kern="1200"/>
        </a:p>
      </dsp:txBody>
      <dsp:txXfrm>
        <a:off x="23417" y="2838279"/>
        <a:ext cx="6222203" cy="432866"/>
      </dsp:txXfrm>
    </dsp:sp>
    <dsp:sp modelId="{50E21AC1-098F-4FC7-8D1F-9B575B59AC20}">
      <dsp:nvSpPr>
        <dsp:cNvPr id="0" name=""/>
        <dsp:cNvSpPr/>
      </dsp:nvSpPr>
      <dsp:spPr>
        <a:xfrm>
          <a:off x="0" y="3352162"/>
          <a:ext cx="6269037" cy="47970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1" kern="1200"/>
            <a:t>W 4: ICH UND DIE ANDEREN</a:t>
          </a:r>
          <a:endParaRPr lang="en-US" sz="2000" kern="1200"/>
        </a:p>
      </dsp:txBody>
      <dsp:txXfrm>
        <a:off x="23417" y="3375579"/>
        <a:ext cx="6222203" cy="432866"/>
      </dsp:txXfrm>
    </dsp:sp>
    <dsp:sp modelId="{A2C7FB94-376C-44E4-80ED-02A16073BC35}">
      <dsp:nvSpPr>
        <dsp:cNvPr id="0" name=""/>
        <dsp:cNvSpPr/>
      </dsp:nvSpPr>
      <dsp:spPr>
        <a:xfrm>
          <a:off x="0" y="3889462"/>
          <a:ext cx="6269037" cy="47970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1" kern="1200"/>
            <a:t>mit </a:t>
          </a:r>
          <a:r>
            <a:rPr lang="it-IT" sz="2000" b="1" kern="1200"/>
            <a:t>Alessandro Pedrotti</a:t>
          </a:r>
          <a:r>
            <a:rPr lang="it-IT" sz="2000" kern="1200"/>
            <a:t>, Caritas Odòs</a:t>
          </a:r>
          <a:endParaRPr lang="en-US" sz="2000" kern="1200"/>
        </a:p>
      </dsp:txBody>
      <dsp:txXfrm>
        <a:off x="23417" y="3912879"/>
        <a:ext cx="6222203" cy="432866"/>
      </dsp:txXfrm>
    </dsp:sp>
    <dsp:sp modelId="{81189FF6-6A37-463B-85FA-3D24831D91B1}">
      <dsp:nvSpPr>
        <dsp:cNvPr id="0" name=""/>
        <dsp:cNvSpPr/>
      </dsp:nvSpPr>
      <dsp:spPr>
        <a:xfrm>
          <a:off x="0" y="4426762"/>
          <a:ext cx="6269037" cy="47970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1" kern="1200"/>
            <a:t>W 5: GEWALT UND WIR</a:t>
          </a:r>
          <a:endParaRPr lang="en-US" sz="2000" kern="1200"/>
        </a:p>
      </dsp:txBody>
      <dsp:txXfrm>
        <a:off x="23417" y="4450179"/>
        <a:ext cx="6222203" cy="432866"/>
      </dsp:txXfrm>
    </dsp:sp>
    <dsp:sp modelId="{DE502277-B6A2-4CD8-86D5-D877A68FA997}">
      <dsp:nvSpPr>
        <dsp:cNvPr id="0" name=""/>
        <dsp:cNvSpPr/>
      </dsp:nvSpPr>
      <dsp:spPr>
        <a:xfrm>
          <a:off x="0" y="4964062"/>
          <a:ext cx="6269037" cy="47970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1" kern="1200"/>
            <a:t>mit Michael Benetti</a:t>
          </a:r>
          <a:r>
            <a:rPr lang="de-DE" sz="2000" kern="1200"/>
            <a:t>, Caritas Männerberatung</a:t>
          </a:r>
          <a:endParaRPr lang="en-US" sz="2000" kern="1200"/>
        </a:p>
      </dsp:txBody>
      <dsp:txXfrm>
        <a:off x="23417" y="4987479"/>
        <a:ext cx="6222203" cy="4328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63563-F739-46A6-848F-37F088BE4BD6}" type="datetimeFigureOut">
              <a:rPr lang="de-DE" smtClean="0"/>
              <a:t>12.01.2018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FEFF4-E3C6-4A8D-8D63-05D77992C17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2703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63563-F739-46A6-848F-37F088BE4BD6}" type="datetimeFigureOut">
              <a:rPr lang="de-DE" smtClean="0"/>
              <a:t>12.01.2018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FEFF4-E3C6-4A8D-8D63-05D77992C17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316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63563-F739-46A6-848F-37F088BE4BD6}" type="datetimeFigureOut">
              <a:rPr lang="de-DE" smtClean="0"/>
              <a:t>12.01.2018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FEFF4-E3C6-4A8D-8D63-05D77992C17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2149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63563-F739-46A6-848F-37F088BE4BD6}" type="datetimeFigureOut">
              <a:rPr lang="de-DE" smtClean="0"/>
              <a:t>12.01.2018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FEFF4-E3C6-4A8D-8D63-05D77992C17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176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63563-F739-46A6-848F-37F088BE4BD6}" type="datetimeFigureOut">
              <a:rPr lang="de-DE" smtClean="0"/>
              <a:t>12.01.2018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FEFF4-E3C6-4A8D-8D63-05D77992C17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2216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63563-F739-46A6-848F-37F088BE4BD6}" type="datetimeFigureOut">
              <a:rPr lang="de-DE" smtClean="0"/>
              <a:t>12.01.2018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FEFF4-E3C6-4A8D-8D63-05D77992C17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7635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63563-F739-46A6-848F-37F088BE4BD6}" type="datetimeFigureOut">
              <a:rPr lang="de-DE" smtClean="0"/>
              <a:t>12.01.2018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FEFF4-E3C6-4A8D-8D63-05D77992C17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5226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63563-F739-46A6-848F-37F088BE4BD6}" type="datetimeFigureOut">
              <a:rPr lang="de-DE" smtClean="0"/>
              <a:t>12.01.2018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FEFF4-E3C6-4A8D-8D63-05D77992C17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3267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63563-F739-46A6-848F-37F088BE4BD6}" type="datetimeFigureOut">
              <a:rPr lang="de-DE" smtClean="0"/>
              <a:t>12.01.2018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FEFF4-E3C6-4A8D-8D63-05D77992C17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4725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63563-F739-46A6-848F-37F088BE4BD6}" type="datetimeFigureOut">
              <a:rPr lang="de-DE" smtClean="0"/>
              <a:t>12.01.2018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FEFF4-E3C6-4A8D-8D63-05D77992C17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0437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63563-F739-46A6-848F-37F088BE4BD6}" type="datetimeFigureOut">
              <a:rPr lang="de-DE" smtClean="0"/>
              <a:t>12.01.2018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FEFF4-E3C6-4A8D-8D63-05D77992C17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4065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F63563-F739-46A6-848F-37F088BE4BD6}" type="datetimeFigureOut">
              <a:rPr lang="de-DE" smtClean="0"/>
              <a:t>12.01.2018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FEFF4-E3C6-4A8D-8D63-05D77992C17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9986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822" y="975392"/>
            <a:ext cx="6553545" cy="4915158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1707FC24-6981-43D9-B525-C7832BA2246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“</a:t>
            </a:r>
            <a:r>
              <a:rPr lang="en-US" sz="3600" dirty="0" err="1">
                <a:solidFill>
                  <a:schemeClr val="bg1"/>
                </a:solidFill>
              </a:rPr>
              <a:t>Kein</a:t>
            </a:r>
            <a:r>
              <a:rPr lang="en-US" sz="3600" dirty="0">
                <a:solidFill>
                  <a:schemeClr val="bg1"/>
                </a:solidFill>
              </a:rPr>
              <a:t> Mensch 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hat das </a:t>
            </a:r>
            <a:r>
              <a:rPr lang="en-US" sz="3600" dirty="0" err="1">
                <a:solidFill>
                  <a:schemeClr val="bg1"/>
                </a:solidFill>
              </a:rPr>
              <a:t>Recht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zu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gehorchen</a:t>
            </a:r>
            <a:r>
              <a:rPr lang="en-US" sz="3600" dirty="0">
                <a:solidFill>
                  <a:schemeClr val="bg1"/>
                </a:solidFill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4186818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AC533DD-1CF6-4A33-852D-3877441533A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62891" y="5346700"/>
            <a:ext cx="2329109" cy="1511301"/>
          </a:xfrm>
          <a:custGeom>
            <a:avLst/>
            <a:gdLst>
              <a:gd name="connsiteX0" fmla="*/ 697617 w 2329109"/>
              <a:gd name="connsiteY0" fmla="*/ 0 h 1511301"/>
              <a:gd name="connsiteX1" fmla="*/ 2329109 w 2329109"/>
              <a:gd name="connsiteY1" fmla="*/ 0 h 1511301"/>
              <a:gd name="connsiteX2" fmla="*/ 2329109 w 2329109"/>
              <a:gd name="connsiteY2" fmla="*/ 1511301 h 1511301"/>
              <a:gd name="connsiteX3" fmla="*/ 0 w 2329109"/>
              <a:gd name="connsiteY3" fmla="*/ 1511301 h 1511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29109" h="1511301">
                <a:moveTo>
                  <a:pt x="697617" y="0"/>
                </a:moveTo>
                <a:lnTo>
                  <a:pt x="2329109" y="0"/>
                </a:lnTo>
                <a:lnTo>
                  <a:pt x="2329109" y="1511301"/>
                </a:lnTo>
                <a:lnTo>
                  <a:pt x="0" y="1511301"/>
                </a:lnTo>
                <a:close/>
              </a:path>
            </a:pathLst>
          </a:cu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41" y="1643598"/>
            <a:ext cx="9680010" cy="2057002"/>
          </a:xfrm>
          <a:prstGeom prst="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1B91595-DF01-4E8B-80BF-B812BA9BFDB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5346694"/>
            <a:ext cx="10447252" cy="1511306"/>
          </a:xfrm>
          <a:custGeom>
            <a:avLst/>
            <a:gdLst>
              <a:gd name="connsiteX0" fmla="*/ 0 w 10447252"/>
              <a:gd name="connsiteY0" fmla="*/ 0 h 1511306"/>
              <a:gd name="connsiteX1" fmla="*/ 3100647 w 10447252"/>
              <a:gd name="connsiteY1" fmla="*/ 0 h 1511306"/>
              <a:gd name="connsiteX2" fmla="*/ 3292695 w 10447252"/>
              <a:gd name="connsiteY2" fmla="*/ 0 h 1511306"/>
              <a:gd name="connsiteX3" fmla="*/ 3340133 w 10447252"/>
              <a:gd name="connsiteY3" fmla="*/ 0 h 1511306"/>
              <a:gd name="connsiteX4" fmla="*/ 4310215 w 10447252"/>
              <a:gd name="connsiteY4" fmla="*/ 0 h 1511306"/>
              <a:gd name="connsiteX5" fmla="*/ 5506390 w 10447252"/>
              <a:gd name="connsiteY5" fmla="*/ 0 h 1511306"/>
              <a:gd name="connsiteX6" fmla="*/ 5506390 w 10447252"/>
              <a:gd name="connsiteY6" fmla="*/ 2544 h 1511306"/>
              <a:gd name="connsiteX7" fmla="*/ 5901778 w 10447252"/>
              <a:gd name="connsiteY7" fmla="*/ 2544 h 1511306"/>
              <a:gd name="connsiteX8" fmla="*/ 5901778 w 10447252"/>
              <a:gd name="connsiteY8" fmla="*/ 0 h 1511306"/>
              <a:gd name="connsiteX9" fmla="*/ 10447252 w 10447252"/>
              <a:gd name="connsiteY9" fmla="*/ 0 h 1511306"/>
              <a:gd name="connsiteX10" fmla="*/ 9749635 w 10447252"/>
              <a:gd name="connsiteY10" fmla="*/ 1511301 h 1511306"/>
              <a:gd name="connsiteX11" fmla="*/ 5901779 w 10447252"/>
              <a:gd name="connsiteY11" fmla="*/ 1511301 h 1511306"/>
              <a:gd name="connsiteX12" fmla="*/ 5901779 w 10447252"/>
              <a:gd name="connsiteY12" fmla="*/ 1511304 h 1511306"/>
              <a:gd name="connsiteX13" fmla="*/ 5506390 w 10447252"/>
              <a:gd name="connsiteY13" fmla="*/ 1511304 h 1511306"/>
              <a:gd name="connsiteX14" fmla="*/ 5506390 w 10447252"/>
              <a:gd name="connsiteY14" fmla="*/ 1511306 h 1511306"/>
              <a:gd name="connsiteX15" fmla="*/ 4434058 w 10447252"/>
              <a:gd name="connsiteY15" fmla="*/ 1511306 h 1511306"/>
              <a:gd name="connsiteX16" fmla="*/ 4319855 w 10447252"/>
              <a:gd name="connsiteY16" fmla="*/ 1511306 h 1511306"/>
              <a:gd name="connsiteX17" fmla="*/ 4310215 w 10447252"/>
              <a:gd name="connsiteY17" fmla="*/ 1511306 h 1511306"/>
              <a:gd name="connsiteX18" fmla="*/ 3340133 w 10447252"/>
              <a:gd name="connsiteY18" fmla="*/ 1511306 h 1511306"/>
              <a:gd name="connsiteX19" fmla="*/ 3292695 w 10447252"/>
              <a:gd name="connsiteY19" fmla="*/ 1511306 h 1511306"/>
              <a:gd name="connsiteX20" fmla="*/ 3100647 w 10447252"/>
              <a:gd name="connsiteY20" fmla="*/ 1511306 h 1511306"/>
              <a:gd name="connsiteX21" fmla="*/ 0 w 10447252"/>
              <a:gd name="connsiteY21" fmla="*/ 1511306 h 1511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447252" h="1511306">
                <a:moveTo>
                  <a:pt x="0" y="0"/>
                </a:moveTo>
                <a:lnTo>
                  <a:pt x="3100647" y="0"/>
                </a:lnTo>
                <a:lnTo>
                  <a:pt x="3292695" y="0"/>
                </a:lnTo>
                <a:lnTo>
                  <a:pt x="3340133" y="0"/>
                </a:lnTo>
                <a:lnTo>
                  <a:pt x="4310215" y="0"/>
                </a:lnTo>
                <a:lnTo>
                  <a:pt x="5506390" y="0"/>
                </a:lnTo>
                <a:lnTo>
                  <a:pt x="5506390" y="2544"/>
                </a:lnTo>
                <a:lnTo>
                  <a:pt x="5901778" y="2544"/>
                </a:lnTo>
                <a:lnTo>
                  <a:pt x="5901778" y="0"/>
                </a:lnTo>
                <a:lnTo>
                  <a:pt x="10447252" y="0"/>
                </a:lnTo>
                <a:lnTo>
                  <a:pt x="9749635" y="1511301"/>
                </a:lnTo>
                <a:lnTo>
                  <a:pt x="5901779" y="1511301"/>
                </a:lnTo>
                <a:lnTo>
                  <a:pt x="5901779" y="1511304"/>
                </a:lnTo>
                <a:lnTo>
                  <a:pt x="5506390" y="1511304"/>
                </a:lnTo>
                <a:lnTo>
                  <a:pt x="5506390" y="1511306"/>
                </a:lnTo>
                <a:lnTo>
                  <a:pt x="4434058" y="1511306"/>
                </a:lnTo>
                <a:lnTo>
                  <a:pt x="4319855" y="1511306"/>
                </a:lnTo>
                <a:lnTo>
                  <a:pt x="4310215" y="1511306"/>
                </a:lnTo>
                <a:lnTo>
                  <a:pt x="3340133" y="1511306"/>
                </a:lnTo>
                <a:lnTo>
                  <a:pt x="3292695" y="1511306"/>
                </a:lnTo>
                <a:lnTo>
                  <a:pt x="3100647" y="1511306"/>
                </a:lnTo>
                <a:lnTo>
                  <a:pt x="0" y="151130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7240" y="5444835"/>
            <a:ext cx="9095651" cy="83023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/>
              <a:t>Unser </a:t>
            </a:r>
            <a:r>
              <a:rPr lang="en-US" sz="4000"/>
              <a:t>DenkTag 2018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3691379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EF4E260-B79D-41D8-90EB-C84807CD77E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686AD50-C6DC-4D98-A467-9AC1F3C2D8D0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241208F6-8B1C-4098-9388-150BC8E447B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5400">
                <a:solidFill>
                  <a:srgbClr val="FFFFFF"/>
                </a:solidFill>
              </a:rPr>
              <a:t>Programm</a:t>
            </a:r>
            <a:endParaRPr lang="en-US" sz="5400">
              <a:solidFill>
                <a:srgbClr val="FFFFFF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8012229" y="1150292"/>
            <a:ext cx="3630168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Begrüßung</a:t>
            </a:r>
          </a:p>
          <a:p>
            <a:endParaRPr lang="de-DE" sz="1600" dirty="0"/>
          </a:p>
          <a:p>
            <a:r>
              <a:rPr lang="de-DE" sz="1600" dirty="0"/>
              <a:t>Clip: „Kein Mensch hat das Recht zu gehorchen“ </a:t>
            </a:r>
          </a:p>
          <a:p>
            <a:endParaRPr lang="de-DE" sz="1600" dirty="0"/>
          </a:p>
          <a:p>
            <a:r>
              <a:rPr lang="de-DE" sz="1600" dirty="0"/>
              <a:t>Gedanken </a:t>
            </a:r>
          </a:p>
          <a:p>
            <a:endParaRPr lang="de-DE" sz="1600" dirty="0"/>
          </a:p>
          <a:p>
            <a:r>
              <a:rPr lang="de-DE" sz="1600" dirty="0"/>
              <a:t>Kurzfilm: Sein Kampf</a:t>
            </a:r>
          </a:p>
          <a:p>
            <a:endParaRPr lang="de-DE" sz="1600" dirty="0"/>
          </a:p>
          <a:p>
            <a:r>
              <a:rPr lang="de-DE" sz="1600" dirty="0"/>
              <a:t>Gedanken</a:t>
            </a:r>
          </a:p>
          <a:p>
            <a:endParaRPr lang="de-DE" sz="1600" dirty="0"/>
          </a:p>
          <a:p>
            <a:r>
              <a:rPr lang="de-DE" sz="1600" dirty="0"/>
              <a:t>Arbeit in den Workshops</a:t>
            </a:r>
          </a:p>
          <a:p>
            <a:endParaRPr lang="de-DE" sz="1600" dirty="0"/>
          </a:p>
          <a:p>
            <a:r>
              <a:rPr lang="de-DE" sz="1600" dirty="0"/>
              <a:t>Vorstellung der Ergebnisse</a:t>
            </a:r>
          </a:p>
          <a:p>
            <a:endParaRPr lang="de-DE" sz="1600" dirty="0"/>
          </a:p>
          <a:p>
            <a:r>
              <a:rPr lang="de-DE" sz="1600" dirty="0"/>
              <a:t>Schluss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20435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03" b="382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2" name="Rectangle 7">
            <a:extLst>
              <a:ext uri="{FF2B5EF4-FFF2-40B4-BE49-F238E27FC236}">
                <a16:creationId xmlns:a16="http://schemas.microsoft.com/office/drawing/2014/main" id="{5BF6713D-1D96-48BA-83FB-4CAD9ADFCBD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752975"/>
            <a:ext cx="4610100" cy="13239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3336" y="4857750"/>
            <a:ext cx="3721989" cy="1066800"/>
          </a:xfrm>
          <a:prstGeom prst="rect">
            <a:avLst/>
          </a:prstGeom>
          <a:noFill/>
          <a:ln w="174625" cap="sq" cmpd="thinThick">
            <a:noFill/>
            <a:miter lim="800000"/>
          </a:ln>
        </p:spPr>
        <p:txBody>
          <a:bodyPr vert="horz" lIns="91440" tIns="45720" rIns="91440" bIns="45720" rtlCol="0">
            <a:normAutofit/>
          </a:bodyPr>
          <a:lstStyle/>
          <a:p>
            <a:pPr algn="r"/>
            <a:r>
              <a:rPr lang="en-US" sz="2200">
                <a:solidFill>
                  <a:schemeClr val="bg1"/>
                </a:solidFill>
              </a:rPr>
              <a:t>Das Wort ‚Holocaust’ stammt aus dem Griechischen und bedeutet ‚Brandopfer’.</a:t>
            </a:r>
          </a:p>
        </p:txBody>
      </p:sp>
    </p:spTree>
    <p:extLst>
      <p:ext uri="{BB962C8B-B14F-4D97-AF65-F5344CB8AC3E}">
        <p14:creationId xmlns:p14="http://schemas.microsoft.com/office/powerpoint/2010/main" val="2259777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89" b="4553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551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6">
            <a:extLst>
              <a:ext uri="{FF2B5EF4-FFF2-40B4-BE49-F238E27FC236}">
                <a16:creationId xmlns:a16="http://schemas.microsoft.com/office/drawing/2014/main" id="{D7481200-3BB2-4CA3-9D54-1077F6F7653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5992" y="0"/>
            <a:ext cx="4636008" cy="685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199459" y="642938"/>
            <a:ext cx="3670808" cy="550226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Die  Workshops</a:t>
            </a:r>
          </a:p>
        </p:txBody>
      </p:sp>
      <p:graphicFrame>
        <p:nvGraphicFramePr>
          <p:cNvPr id="15" name="Textfeld 4"/>
          <p:cNvGraphicFramePr/>
          <p:nvPr>
            <p:extLst>
              <p:ext uri="{D42A27DB-BD31-4B8C-83A1-F6EECF244321}">
                <p14:modId xmlns:p14="http://schemas.microsoft.com/office/powerpoint/2010/main" val="3573821553"/>
              </p:ext>
            </p:extLst>
          </p:nvPr>
        </p:nvGraphicFramePr>
        <p:xfrm>
          <a:off x="642938" y="642938"/>
          <a:ext cx="6269037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495464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112</Words>
  <Application>Microsoft Office PowerPoint</Application>
  <PresentationFormat>Breitbild</PresentationFormat>
  <Paragraphs>30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</vt:lpstr>
      <vt:lpstr>“Kein Mensch  hat das Recht zu gehorchen.”</vt:lpstr>
      <vt:lpstr>Unser DenkTag 2018</vt:lpstr>
      <vt:lpstr>Programm</vt:lpstr>
      <vt:lpstr>Das Wort ‚Holocaust’ stammt aus dem Griechischen und bedeutet ‚Brandopfer’.</vt:lpstr>
      <vt:lpstr>PowerPoint-Präsentation</vt:lpstr>
      <vt:lpstr>Die  Workshops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Kein Mensch hat das Recht zu gehorchen</dc:title>
  <dc:creator>Prantl, Josef</dc:creator>
  <cp:lastModifiedBy>Prantl, Josef</cp:lastModifiedBy>
  <cp:revision>10</cp:revision>
  <dcterms:created xsi:type="dcterms:W3CDTF">2018-01-12T11:26:02Z</dcterms:created>
  <dcterms:modified xsi:type="dcterms:W3CDTF">2018-01-12T11:55:40Z</dcterms:modified>
</cp:coreProperties>
</file>